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58" r:id="rId7"/>
    <p:sldId id="259" r:id="rId8"/>
    <p:sldId id="279" r:id="rId9"/>
    <p:sldId id="280" r:id="rId10"/>
    <p:sldId id="281" r:id="rId11"/>
    <p:sldId id="282" r:id="rId12"/>
    <p:sldId id="283" r:id="rId13"/>
    <p:sldId id="260" r:id="rId14"/>
    <p:sldId id="278" r:id="rId15"/>
    <p:sldId id="266" r:id="rId16"/>
    <p:sldId id="272"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63" d="100"/>
          <a:sy n="63" d="100"/>
        </p:scale>
        <p:origin x="804" y="5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6/26/2023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6/26/2023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7.xm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a:lstStyle/>
          <a:p>
            <a:r>
              <a:rPr lang="en-US" dirty="0"/>
              <a:t>JAMSHACK23</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39247"/>
          </a:xfrm>
        </p:spPr>
        <p:txBody>
          <a:bodyPr>
            <a:normAutofit fontScale="85000" lnSpcReduction="20000"/>
          </a:bodyPr>
          <a:lstStyle/>
          <a:p>
            <a:r>
              <a:rPr lang="en-US" dirty="0"/>
              <a:t>NIT AGARTALA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err="1"/>
              <a:t>ProJECT</a:t>
            </a:r>
            <a:r>
              <a:rPr lang="en-US" dirty="0"/>
              <a:t> Overview</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275586" y="2889574"/>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3289557" y="3493078"/>
            <a:ext cx="2383764" cy="365125"/>
          </a:xfrm>
        </p:spPr>
        <p:txBody>
          <a:bodyPr>
            <a:normAutofit/>
          </a:bodyPr>
          <a:lstStyle/>
          <a:p>
            <a:r>
              <a:rPr lang="en-US" dirty="0"/>
              <a:t>Unique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3470759" y="3821979"/>
            <a:ext cx="2383764" cy="1126085"/>
          </a:xfrm>
        </p:spPr>
        <p:txBody>
          <a:bodyPr/>
          <a:lstStyle/>
          <a:p>
            <a:r>
              <a:rPr lang="en-US" dirty="0"/>
              <a:t>Only product specifically dedicated to task management​</a:t>
            </a:r>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Tested</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035725" y="3953422"/>
            <a:ext cx="2383765" cy="1126085"/>
          </a:xfrm>
        </p:spPr>
        <p:txBody>
          <a:bodyPr>
            <a:normAutofit/>
          </a:bodyPr>
          <a:lstStyle/>
          <a:p>
            <a:r>
              <a:rPr lang="en-US" dirty="0"/>
              <a:t>Conducted testing within </a:t>
            </a:r>
          </a:p>
          <a:p>
            <a:r>
              <a:rPr lang="en-US" dirty="0"/>
              <a:t>ourselves</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8/06/20XX</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Product benefits</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ZA" dirty="0"/>
              <a:t>Simple and efficient to use</a:t>
            </a:r>
            <a:r>
              <a:rPr lang="en-US" dirty="0"/>
              <a:t>​.</a:t>
            </a:r>
          </a:p>
          <a:p>
            <a:r>
              <a:rPr lang="en-US" dirty="0"/>
              <a:t>Runs all frontend code with efficiency.</a:t>
            </a:r>
          </a:p>
          <a:p>
            <a:r>
              <a:rPr lang="en-ZA" dirty="0"/>
              <a:t>​</a:t>
            </a:r>
            <a:r>
              <a:rPr lang="en-US" dirty="0"/>
              <a:t>​</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8/06/20XX</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p:txBody>
          <a:bodyPr/>
          <a:lstStyle/>
          <a:p>
            <a:r>
              <a:rPr lang="en-US" dirty="0">
                <a:ea typeface="+mn-ea"/>
                <a:cs typeface="+mn-cs"/>
              </a:rPr>
              <a:t>WEBSITE LINK</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2796032" y="2538585"/>
            <a:ext cx="3695653" cy="426393"/>
          </a:xfrm>
        </p:spPr>
        <p:txBody>
          <a:bodyPr>
            <a:normAutofit fontScale="40000" lnSpcReduction="20000"/>
          </a:bodyPr>
          <a:lstStyle/>
          <a:p>
            <a:endParaRPr lang="en-US" dirty="0"/>
          </a:p>
          <a:p>
            <a:r>
              <a:rPr lang="en-US" sz="2500" dirty="0" err="1"/>
              <a:t>hackerjacks.ccbp.tech</a:t>
            </a:r>
            <a:endParaRPr lang="en-US" sz="2500"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8/06/20XX</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332431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pic>
        <p:nvPicPr>
          <p:cNvPr id="21" name="Picture Placeholder 20">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a:blip r:embed="rId2"/>
          <a:srcRect/>
          <a:stretch/>
        </p:blipFill>
        <p:spPr>
          <a:xfrm>
            <a:off x="1803737" y="2804053"/>
            <a:ext cx="1487419" cy="1498417"/>
          </a:xfrm>
        </p:spPr>
      </p:pic>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a:bodyPr>
          <a:lstStyle/>
          <a:p>
            <a:r>
              <a:rPr lang="en-US" dirty="0"/>
              <a:t>vinay​​</a:t>
            </a:r>
          </a:p>
        </p:txBody>
      </p:sp>
      <p:sp>
        <p:nvSpPr>
          <p:cNvPr id="7" name="Text Placehold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a:lstStyle/>
          <a:p>
            <a:r>
              <a:rPr lang="en-US" dirty="0"/>
              <a:t>President​</a:t>
            </a:r>
          </a:p>
        </p:txBody>
      </p:sp>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lstStyle/>
          <a:p>
            <a:r>
              <a:rPr lang="en-US" dirty="0" err="1"/>
              <a:t>satya</a:t>
            </a:r>
            <a:r>
              <a:rPr lang="en-US" dirty="0"/>
              <a:t>​​</a:t>
            </a:r>
          </a:p>
        </p:txBody>
      </p:sp>
      <p:sp>
        <p:nvSpPr>
          <p:cNvPr id="12" name="Text Placeholder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a:lstStyle/>
          <a:p>
            <a:r>
              <a:rPr lang="en-US" dirty="0"/>
              <a:t>Chief Executive Officer​</a:t>
            </a:r>
          </a:p>
        </p:txBody>
      </p:sp>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err="1"/>
              <a:t>kusuma</a:t>
            </a:r>
            <a:r>
              <a:rPr lang="en-US" dirty="0"/>
              <a:t>​</a:t>
            </a:r>
          </a:p>
        </p:txBody>
      </p:sp>
      <p:sp>
        <p:nvSpPr>
          <p:cNvPr id="14" name="Text Placehold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a:lstStyle/>
          <a:p>
            <a:r>
              <a:rPr lang="en-US" dirty="0"/>
              <a:t>Chief Operations Officer​</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r>
              <a:rPr lang="en-US" dirty="0"/>
              <a:t>8/06/20XX</a:t>
            </a:r>
          </a:p>
        </p:txBody>
      </p:sp>
      <p:sp>
        <p:nvSpPr>
          <p:cNvPr id="18" name="Footer Placeholder 17">
            <a:extLst>
              <a:ext uri="{FF2B5EF4-FFF2-40B4-BE49-F238E27FC236}">
                <a16:creationId xmlns:a16="http://schemas.microsoft.com/office/drawing/2014/main" id="{EECE930A-E403-4C63-82E5-F7F84990A38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pic>
        <p:nvPicPr>
          <p:cNvPr id="24" name="Picture Placeholder 23">
            <a:extLst>
              <a:ext uri="{FF2B5EF4-FFF2-40B4-BE49-F238E27FC236}">
                <a16:creationId xmlns:a16="http://schemas.microsoft.com/office/drawing/2014/main" id="{23FD84B6-3822-B733-5B9C-E2F599F5B817}"/>
              </a:ext>
            </a:extLst>
          </p:cNvPr>
          <p:cNvPicPr>
            <a:picLocks noGrp="1" noChangeAspect="1"/>
          </p:cNvPicPr>
          <p:nvPr>
            <p:ph type="pic" sz="quarter" idx="20"/>
          </p:nvPr>
        </p:nvPicPr>
        <p:blipFill>
          <a:blip r:embed="rId3"/>
          <a:srcRect t="7084" b="7084"/>
          <a:stretch/>
        </p:blipFill>
        <p:spPr/>
      </p:pic>
      <p:pic>
        <p:nvPicPr>
          <p:cNvPr id="5" name="Picture Placeholder 4">
            <a:extLst>
              <a:ext uri="{FF2B5EF4-FFF2-40B4-BE49-F238E27FC236}">
                <a16:creationId xmlns:a16="http://schemas.microsoft.com/office/drawing/2014/main" id="{E56C922D-1008-B226-3668-15D64A2CAB4E}"/>
              </a:ext>
            </a:extLst>
          </p:cNvPr>
          <p:cNvPicPr>
            <a:picLocks noGrp="1" noChangeAspect="1"/>
          </p:cNvPicPr>
          <p:nvPr>
            <p:ph type="pic" sz="quarter" idx="21"/>
          </p:nvPr>
        </p:nvPicPr>
        <p:blipFill>
          <a:blip r:embed="rId4"/>
          <a:srcRect t="27087" b="27087"/>
          <a:stretch>
            <a:fillRect/>
          </a:stretch>
        </p:blipFill>
        <p:spPr/>
      </p:pic>
    </p:spTree>
    <p:extLst>
      <p:ext uri="{BB962C8B-B14F-4D97-AF65-F5344CB8AC3E}">
        <p14:creationId xmlns:p14="http://schemas.microsoft.com/office/powerpoint/2010/main" val="1001964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1045029" y="2427514"/>
            <a:ext cx="4397828" cy="2928258"/>
          </a:xfrm>
        </p:spPr>
        <p:txBody>
          <a:bodyPr>
            <a:normAutofit fontScale="92500" lnSpcReduction="20000"/>
          </a:bodyPr>
          <a:lstStyle/>
          <a:p>
            <a:r>
              <a:rPr lang="en-US" dirty="0">
                <a:solidFill>
                  <a:srgbClr val="D1D5DB"/>
                </a:solidFill>
                <a:latin typeface="Söhne"/>
              </a:rPr>
              <a:t>W</a:t>
            </a:r>
            <a:r>
              <a:rPr lang="en-US" b="0" i="0" dirty="0">
                <a:solidFill>
                  <a:srgbClr val="D1D5DB"/>
                </a:solidFill>
                <a:effectLst/>
                <a:latin typeface="Söhne"/>
              </a:rPr>
              <a:t>e explored the construction of a website using HTML, CSS, and JavaScript. HTML serves as the backbone, providing structure and content organization. CSS enhances the visual appeal and layout, ensuring a consistent and professional design. JavaScript adds interactivity and dynamic functionality, allowing for user engagement and real-time updates. The integration of these three languages enables developers to collaborate and create user-friendly websites that deliver a rich user experience. Mastering HTML, CSS, and JavaScript remains fundamental in the ever-evolving world of web development.</a:t>
            </a:r>
            <a:r>
              <a:rPr lang="en-US" dirty="0"/>
              <a:t>."</a:t>
            </a:r>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8/06/20XX</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612438"/>
          </a:xfrm>
        </p:spPr>
        <p:txBody>
          <a:bodyPr/>
          <a:lstStyle/>
          <a:p>
            <a:r>
              <a:rPr lang="en-US" dirty="0"/>
              <a:t>TEAM: HACKER JACKS</a:t>
            </a:r>
          </a:p>
          <a:p>
            <a:endParaRPr lang="en-US" dirty="0"/>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71121" y="924560"/>
            <a:ext cx="4941410" cy="5285889"/>
          </a:xfrm>
        </p:spPr>
        <p:txBody>
          <a:bodyPr>
            <a:normAutofit fontScale="92500" lnSpcReduction="20000"/>
          </a:bodyPr>
          <a:lstStyle/>
          <a:p>
            <a:r>
              <a:rPr lang="en-US" dirty="0">
                <a:solidFill>
                  <a:srgbClr val="D1D5DB"/>
                </a:solidFill>
                <a:latin typeface="Söhne"/>
              </a:rPr>
              <a:t>Kusuma</a:t>
            </a:r>
            <a:r>
              <a:rPr lang="en-US" b="0" i="0" dirty="0">
                <a:solidFill>
                  <a:srgbClr val="D1D5DB"/>
                </a:solidFill>
                <a:effectLst/>
                <a:latin typeface="Söhne"/>
              </a:rPr>
              <a:t>: Kusuma is a full-stack developer who loves tackling complex challenges. With her expertise in multiple programming languages and frameworks, she bridges the gap between front-end and back-end development, bringing our projects to completion.</a:t>
            </a:r>
          </a:p>
          <a:p>
            <a:r>
              <a:rPr lang="en-US" dirty="0">
                <a:solidFill>
                  <a:srgbClr val="D1D5DB"/>
                </a:solidFill>
                <a:latin typeface="Söhne"/>
              </a:rPr>
              <a:t>Satya</a:t>
            </a:r>
            <a:r>
              <a:rPr lang="en-US" b="0" i="0" dirty="0">
                <a:solidFill>
                  <a:srgbClr val="D1D5DB"/>
                </a:solidFill>
                <a:effectLst/>
                <a:latin typeface="Söhne"/>
              </a:rPr>
              <a:t>: Satya is a talented front-end developer with a knack for creating seamless user experiences. </a:t>
            </a:r>
            <a:r>
              <a:rPr lang="en-US" dirty="0">
                <a:solidFill>
                  <a:srgbClr val="D1D5DB"/>
                </a:solidFill>
                <a:latin typeface="Söhne"/>
              </a:rPr>
              <a:t>She </a:t>
            </a:r>
            <a:r>
              <a:rPr lang="en-US" b="0" i="0" dirty="0">
                <a:solidFill>
                  <a:srgbClr val="D1D5DB"/>
                </a:solidFill>
                <a:effectLst/>
                <a:latin typeface="Söhne"/>
              </a:rPr>
              <a:t>brings our designs to life by writing clean and efficient code, ensuring that our projects are not only visually appealing but also performant.</a:t>
            </a:r>
          </a:p>
          <a:p>
            <a:r>
              <a:rPr lang="en-US" b="0" i="0" dirty="0">
                <a:solidFill>
                  <a:srgbClr val="D1D5DB"/>
                </a:solidFill>
                <a:effectLst/>
                <a:latin typeface="Söhne"/>
              </a:rPr>
              <a:t>Vinay : Who keeps us focused, organized, and motivated to achieve our goals, ensuring our success in the Online Hackathon. With his guidance and expertise, we are confident in our ability to tackle any challenge that comes our way.</a:t>
            </a:r>
          </a:p>
          <a:p>
            <a:r>
              <a:rPr lang="en-US" b="0" i="0" dirty="0">
                <a:solidFill>
                  <a:srgbClr val="D1D5DB"/>
                </a:solidFill>
                <a:effectLst/>
                <a:latin typeface="Söhne"/>
              </a:rPr>
              <a:t>Together, we form a dynamic and innovative team, each bringing unique skills and perspectives to the table. Our shared goal is to collaborate, learn from one another, and create impactful solutions during this Online Hackathon. We believe that by combining our diverse talents, we can push the boundaries of technology and make a difference in the world.</a:t>
            </a:r>
          </a:p>
          <a:p>
            <a:endParaRPr lang="en-US" b="0" i="0" dirty="0">
              <a:solidFill>
                <a:srgbClr val="D1D5DB"/>
              </a:solidFill>
              <a:effectLst/>
              <a:latin typeface="Söhne"/>
            </a:endParaRPr>
          </a:p>
          <a:p>
            <a:endParaRPr lang="en-US" dirty="0"/>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17/06/2023</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JAMSHACK23</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
        <p:nvSpPr>
          <p:cNvPr id="8" name="Rectangle 7">
            <a:extLst>
              <a:ext uri="{FF2B5EF4-FFF2-40B4-BE49-F238E27FC236}">
                <a16:creationId xmlns:a16="http://schemas.microsoft.com/office/drawing/2014/main" id="{FEFADB86-8855-0337-32FC-3D9207A060EE}"/>
              </a:ext>
            </a:extLst>
          </p:cNvPr>
          <p:cNvSpPr/>
          <p:nvPr/>
        </p:nvSpPr>
        <p:spPr>
          <a:xfrm>
            <a:off x="365760" y="436880"/>
            <a:ext cx="3535680" cy="48768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ABOUT US</a:t>
            </a:r>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Problem</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7734596" cy="1739538"/>
          </a:xfrm>
        </p:spPr>
        <p:txBody>
          <a:bodyPr/>
          <a:lstStyle/>
          <a:p>
            <a:r>
              <a:rPr lang="en-US" dirty="0"/>
              <a:t>   DEVELOP AN APP TO BUILD THE FRONT END OF A WEBSITE . THE APP SHOULD ENABLE THE        </a:t>
            </a:r>
          </a:p>
          <a:p>
            <a:r>
              <a:rPr lang="en-US" dirty="0"/>
              <a:t>    USER TO CREATE FRONTEND OF A WEBSITE BY ADDIND PRE- MADE COMPONENTS LIKE </a:t>
            </a:r>
          </a:p>
          <a:p>
            <a:r>
              <a:rPr lang="en-US" dirty="0"/>
              <a:t>   BUTTONS , CARDS , NAV BAR, TEXT- AREA, ETC..  JUST  BY DRAGGING AND DROPPING </a:t>
            </a:r>
          </a:p>
          <a:p>
            <a:r>
              <a:rPr lang="en-US" dirty="0"/>
              <a:t>   THOSE  RSPECTIVE  COMPONENTS</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8/06/20XX</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6" name="Text Placeholder 5">
            <a:extLst>
              <a:ext uri="{FF2B5EF4-FFF2-40B4-BE49-F238E27FC236}">
                <a16:creationId xmlns:a16="http://schemas.microsoft.com/office/drawing/2014/main" id="{C90E5637-01BE-755F-EEA2-E9FD3E85AF56}"/>
              </a:ext>
            </a:extLst>
          </p:cNvPr>
          <p:cNvSpPr>
            <a:spLocks noGrp="1"/>
          </p:cNvSpPr>
          <p:nvPr>
            <p:ph type="body" sz="quarter" idx="22"/>
          </p:nvPr>
        </p:nvSpPr>
        <p:spPr>
          <a:xfrm>
            <a:off x="4065516" y="1921400"/>
            <a:ext cx="2774093" cy="365125"/>
          </a:xfrm>
        </p:spPr>
        <p:txBody>
          <a:bodyPr/>
          <a:lstStyle/>
          <a:p>
            <a:r>
              <a:rPr lang="en-US" dirty="0"/>
              <a:t>STATEMENT: 1.1</a:t>
            </a:r>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Solution</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5925234" cy="3639749"/>
          </a:xfrm>
        </p:spPr>
        <p:txBody>
          <a:bodyPr>
            <a:normAutofit/>
          </a:bodyPr>
          <a:lstStyle/>
          <a:p>
            <a:r>
              <a:rPr lang="en-US" b="0" i="0" dirty="0">
                <a:solidFill>
                  <a:srgbClr val="D1D5DB"/>
                </a:solidFill>
                <a:effectLst/>
                <a:latin typeface="Söhne"/>
              </a:rPr>
              <a:t>The power of HTML, CSS, and JavaScript lies in their seamless integration. HTML structures the content, CSS adds visual appeal and layout, and JavaScript brings interactivity and functionality. These three languages work in harmony, allowing developers to collaborate and leverage the strengths of each language to create a cohesive and user-centric website.</a:t>
            </a:r>
          </a:p>
          <a:p>
            <a:endParaRPr lang="en-US" dirty="0">
              <a:solidFill>
                <a:srgbClr val="D1D5DB"/>
              </a:solidFill>
              <a:latin typeface="Söhne"/>
            </a:endParaRPr>
          </a:p>
          <a:p>
            <a:r>
              <a:rPr lang="en-US" b="0" i="0" dirty="0">
                <a:solidFill>
                  <a:srgbClr val="D1D5DB"/>
                </a:solidFill>
                <a:effectLst/>
                <a:latin typeface="Söhne"/>
              </a:rPr>
              <a:t>Building a website using HTML, CSS, and JavaScript is a dynamic and creative process. HTML provides the structure, CSS enhances visual appeal, and JavaScript adds interactivity and dynamic functionality. The combination of these languages empowers developers to create engaging and user-friendly websites that deliver a rich user experience. As technology continues to evolve, the mastery of these languages will remain fundamental in the world of web development.</a:t>
            </a:r>
            <a:endParaRPr lang="en-US" dirty="0"/>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8/06/20XX</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12" name="Text Placeholder 11">
            <a:extLst>
              <a:ext uri="{FF2B5EF4-FFF2-40B4-BE49-F238E27FC236}">
                <a16:creationId xmlns:a16="http://schemas.microsoft.com/office/drawing/2014/main" id="{D7064DE7-863C-904D-8317-69867F1460D0}"/>
              </a:ext>
            </a:extLst>
          </p:cNvPr>
          <p:cNvSpPr>
            <a:spLocks noGrp="1"/>
          </p:cNvSpPr>
          <p:nvPr>
            <p:ph type="body" sz="quarter" idx="22"/>
          </p:nvPr>
        </p:nvSpPr>
        <p:spPr>
          <a:xfrm>
            <a:off x="5167308" y="1335193"/>
            <a:ext cx="5663978" cy="831064"/>
          </a:xfrm>
        </p:spPr>
        <p:txBody>
          <a:bodyPr>
            <a:normAutofit/>
          </a:bodyPr>
          <a:lstStyle/>
          <a:p>
            <a:r>
              <a:rPr lang="en-US" dirty="0"/>
              <a:t>Collab of html ,</a:t>
            </a:r>
            <a:r>
              <a:rPr lang="en-US" dirty="0" err="1"/>
              <a:t>css</a:t>
            </a:r>
            <a:r>
              <a:rPr lang="en-US" dirty="0"/>
              <a:t>  and java script</a:t>
            </a:r>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8E345F-177E-A2F8-45C3-49939B649144}"/>
              </a:ext>
            </a:extLst>
          </p:cNvPr>
          <p:cNvSpPr>
            <a:spLocks noGrp="1"/>
          </p:cNvSpPr>
          <p:nvPr>
            <p:ph type="dt" sz="half" idx="10"/>
          </p:nvPr>
        </p:nvSpPr>
        <p:spPr/>
        <p:txBody>
          <a:bodyPr/>
          <a:lstStyle/>
          <a:p>
            <a:r>
              <a:rPr lang="en-US"/>
              <a:t>8/06/20XX</a:t>
            </a:r>
            <a:endParaRPr lang="en-US" dirty="0"/>
          </a:p>
        </p:txBody>
      </p:sp>
      <p:sp>
        <p:nvSpPr>
          <p:cNvPr id="3" name="Footer Placeholder 2">
            <a:extLst>
              <a:ext uri="{FF2B5EF4-FFF2-40B4-BE49-F238E27FC236}">
                <a16:creationId xmlns:a16="http://schemas.microsoft.com/office/drawing/2014/main" id="{5DD2C7EF-932C-36C4-217E-AFE1F190C423}"/>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42CD4A32-D2F4-5610-7724-80201DD5C0A1}"/>
              </a:ext>
            </a:extLst>
          </p:cNvPr>
          <p:cNvSpPr>
            <a:spLocks noGrp="1"/>
          </p:cNvSpPr>
          <p:nvPr>
            <p:ph type="sldNum" sz="quarter" idx="12"/>
          </p:nvPr>
        </p:nvSpPr>
        <p:spPr/>
        <p:txBody>
          <a:bodyPr/>
          <a:lstStyle/>
          <a:p>
            <a:fld id="{A402E4C0-AD5E-4E8C-9F21-7CCE474BDCEB}" type="slidenum">
              <a:rPr lang="en-US" smtClean="0"/>
              <a:t>5</a:t>
            </a:fld>
            <a:endParaRPr lang="en-US" dirty="0"/>
          </a:p>
        </p:txBody>
      </p:sp>
      <p:sp>
        <p:nvSpPr>
          <p:cNvPr id="14" name="Rectangle 13">
            <a:extLst>
              <a:ext uri="{FF2B5EF4-FFF2-40B4-BE49-F238E27FC236}">
                <a16:creationId xmlns:a16="http://schemas.microsoft.com/office/drawing/2014/main" id="{88FF455C-29EA-FDF1-2CAF-F2C30BCB89B2}"/>
              </a:ext>
            </a:extLst>
          </p:cNvPr>
          <p:cNvSpPr/>
          <p:nvPr/>
        </p:nvSpPr>
        <p:spPr>
          <a:xfrm>
            <a:off x="1992086" y="533400"/>
            <a:ext cx="7206343"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FIRST PAGE OR CAROUSEL PAGE</a:t>
            </a:r>
          </a:p>
        </p:txBody>
      </p:sp>
      <p:pic>
        <p:nvPicPr>
          <p:cNvPr id="16" name="Picture 15">
            <a:extLst>
              <a:ext uri="{FF2B5EF4-FFF2-40B4-BE49-F238E27FC236}">
                <a16:creationId xmlns:a16="http://schemas.microsoft.com/office/drawing/2014/main" id="{70E238ED-EC4D-9594-FF3D-CBDCEA778DA6}"/>
              </a:ext>
            </a:extLst>
          </p:cNvPr>
          <p:cNvPicPr>
            <a:picLocks noChangeAspect="1"/>
          </p:cNvPicPr>
          <p:nvPr/>
        </p:nvPicPr>
        <p:blipFill>
          <a:blip r:embed="rId2"/>
          <a:stretch>
            <a:fillRect/>
          </a:stretch>
        </p:blipFill>
        <p:spPr>
          <a:xfrm>
            <a:off x="1447801" y="1371600"/>
            <a:ext cx="6139542" cy="4876800"/>
          </a:xfrm>
          <a:prstGeom prst="rect">
            <a:avLst/>
          </a:prstGeom>
        </p:spPr>
      </p:pic>
    </p:spTree>
    <p:extLst>
      <p:ext uri="{BB962C8B-B14F-4D97-AF65-F5344CB8AC3E}">
        <p14:creationId xmlns:p14="http://schemas.microsoft.com/office/powerpoint/2010/main" val="2385988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0CA41-7DFB-4C7F-39EA-0716E8347EE0}"/>
              </a:ext>
            </a:extLst>
          </p:cNvPr>
          <p:cNvSpPr>
            <a:spLocks noGrp="1"/>
          </p:cNvSpPr>
          <p:nvPr>
            <p:ph type="dt" sz="half" idx="10"/>
          </p:nvPr>
        </p:nvSpPr>
        <p:spPr/>
        <p:txBody>
          <a:bodyPr/>
          <a:lstStyle/>
          <a:p>
            <a:r>
              <a:rPr lang="en-US"/>
              <a:t>8/06/20XX</a:t>
            </a:r>
            <a:endParaRPr lang="en-US" dirty="0"/>
          </a:p>
        </p:txBody>
      </p:sp>
      <p:sp>
        <p:nvSpPr>
          <p:cNvPr id="3" name="Footer Placeholder 2">
            <a:extLst>
              <a:ext uri="{FF2B5EF4-FFF2-40B4-BE49-F238E27FC236}">
                <a16:creationId xmlns:a16="http://schemas.microsoft.com/office/drawing/2014/main" id="{5CF3465C-7927-E31A-0A92-2DF9AC3A381B}"/>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293A9BCA-B5D4-D9D8-976B-CEADA4B3EB15}"/>
              </a:ext>
            </a:extLst>
          </p:cNvPr>
          <p:cNvSpPr>
            <a:spLocks noGrp="1"/>
          </p:cNvSpPr>
          <p:nvPr>
            <p:ph type="sldNum" sz="quarter" idx="12"/>
          </p:nvPr>
        </p:nvSpPr>
        <p:spPr/>
        <p:txBody>
          <a:bodyPr/>
          <a:lstStyle/>
          <a:p>
            <a:fld id="{A402E4C0-AD5E-4E8C-9F21-7CCE474BDCEB}" type="slidenum">
              <a:rPr lang="en-US" smtClean="0"/>
              <a:t>6</a:t>
            </a:fld>
            <a:endParaRPr lang="en-US" dirty="0"/>
          </a:p>
        </p:txBody>
      </p:sp>
      <p:pic>
        <p:nvPicPr>
          <p:cNvPr id="15" name="Picture 14">
            <a:extLst>
              <a:ext uri="{FF2B5EF4-FFF2-40B4-BE49-F238E27FC236}">
                <a16:creationId xmlns:a16="http://schemas.microsoft.com/office/drawing/2014/main" id="{738A8723-BA23-3962-4DB8-41B6C1CF9354}"/>
              </a:ext>
            </a:extLst>
          </p:cNvPr>
          <p:cNvPicPr>
            <a:picLocks noChangeAspect="1"/>
          </p:cNvPicPr>
          <p:nvPr/>
        </p:nvPicPr>
        <p:blipFill>
          <a:blip r:embed="rId2"/>
          <a:stretch>
            <a:fillRect/>
          </a:stretch>
        </p:blipFill>
        <p:spPr>
          <a:xfrm>
            <a:off x="4344463" y="1566636"/>
            <a:ext cx="3220045" cy="4789714"/>
          </a:xfrm>
          <a:prstGeom prst="rect">
            <a:avLst/>
          </a:prstGeom>
        </p:spPr>
      </p:pic>
      <p:sp>
        <p:nvSpPr>
          <p:cNvPr id="16" name="Rectangle 15">
            <a:extLst>
              <a:ext uri="{FF2B5EF4-FFF2-40B4-BE49-F238E27FC236}">
                <a16:creationId xmlns:a16="http://schemas.microsoft.com/office/drawing/2014/main" id="{D4DB40B9-6550-E435-0DC2-C48316372112}"/>
              </a:ext>
            </a:extLst>
          </p:cNvPr>
          <p:cNvSpPr/>
          <p:nvPr/>
        </p:nvSpPr>
        <p:spPr>
          <a:xfrm>
            <a:off x="2046514" y="501650"/>
            <a:ext cx="8164286" cy="804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NAVBAR  PAGE</a:t>
            </a:r>
          </a:p>
        </p:txBody>
      </p:sp>
    </p:spTree>
    <p:extLst>
      <p:ext uri="{BB962C8B-B14F-4D97-AF65-F5344CB8AC3E}">
        <p14:creationId xmlns:p14="http://schemas.microsoft.com/office/powerpoint/2010/main" val="290239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0CA41-7DFB-4C7F-39EA-0716E8347EE0}"/>
              </a:ext>
            </a:extLst>
          </p:cNvPr>
          <p:cNvSpPr>
            <a:spLocks noGrp="1"/>
          </p:cNvSpPr>
          <p:nvPr>
            <p:ph type="dt" sz="half" idx="10"/>
          </p:nvPr>
        </p:nvSpPr>
        <p:spPr/>
        <p:txBody>
          <a:bodyPr/>
          <a:lstStyle/>
          <a:p>
            <a:r>
              <a:rPr lang="en-US"/>
              <a:t>8/06/20XX</a:t>
            </a:r>
            <a:endParaRPr lang="en-US" dirty="0"/>
          </a:p>
        </p:txBody>
      </p:sp>
      <p:sp>
        <p:nvSpPr>
          <p:cNvPr id="3" name="Footer Placeholder 2">
            <a:extLst>
              <a:ext uri="{FF2B5EF4-FFF2-40B4-BE49-F238E27FC236}">
                <a16:creationId xmlns:a16="http://schemas.microsoft.com/office/drawing/2014/main" id="{5CF3465C-7927-E31A-0A92-2DF9AC3A381B}"/>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293A9BCA-B5D4-D9D8-976B-CEADA4B3EB15}"/>
              </a:ext>
            </a:extLst>
          </p:cNvPr>
          <p:cNvSpPr>
            <a:spLocks noGrp="1"/>
          </p:cNvSpPr>
          <p:nvPr>
            <p:ph type="sldNum" sz="quarter" idx="12"/>
          </p:nvPr>
        </p:nvSpPr>
        <p:spPr/>
        <p:txBody>
          <a:bodyPr/>
          <a:lstStyle/>
          <a:p>
            <a:fld id="{A402E4C0-AD5E-4E8C-9F21-7CCE474BDCEB}" type="slidenum">
              <a:rPr lang="en-US" smtClean="0"/>
              <a:t>7</a:t>
            </a:fld>
            <a:endParaRPr lang="en-US" dirty="0"/>
          </a:p>
        </p:txBody>
      </p:sp>
      <p:sp>
        <p:nvSpPr>
          <p:cNvPr id="5" name="Rectangle 4">
            <a:extLst>
              <a:ext uri="{FF2B5EF4-FFF2-40B4-BE49-F238E27FC236}">
                <a16:creationId xmlns:a16="http://schemas.microsoft.com/office/drawing/2014/main" id="{B270F106-6689-55AC-A7A5-B2601D6D1F5D}"/>
              </a:ext>
            </a:extLst>
          </p:cNvPr>
          <p:cNvSpPr/>
          <p:nvPr/>
        </p:nvSpPr>
        <p:spPr>
          <a:xfrm>
            <a:off x="1567543" y="566057"/>
            <a:ext cx="8882743" cy="8817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COMPILER PAGE</a:t>
            </a:r>
          </a:p>
        </p:txBody>
      </p:sp>
      <p:pic>
        <p:nvPicPr>
          <p:cNvPr id="7" name="Picture 6">
            <a:extLst>
              <a:ext uri="{FF2B5EF4-FFF2-40B4-BE49-F238E27FC236}">
                <a16:creationId xmlns:a16="http://schemas.microsoft.com/office/drawing/2014/main" id="{785DE3A2-0458-F553-0230-FFB558C962D0}"/>
              </a:ext>
            </a:extLst>
          </p:cNvPr>
          <p:cNvPicPr>
            <a:picLocks noChangeAspect="1"/>
          </p:cNvPicPr>
          <p:nvPr/>
        </p:nvPicPr>
        <p:blipFill>
          <a:blip r:embed="rId2"/>
          <a:stretch>
            <a:fillRect/>
          </a:stretch>
        </p:blipFill>
        <p:spPr>
          <a:xfrm>
            <a:off x="2743199" y="1630361"/>
            <a:ext cx="5747658" cy="4543427"/>
          </a:xfrm>
          <a:prstGeom prst="rect">
            <a:avLst/>
          </a:prstGeom>
        </p:spPr>
      </p:pic>
    </p:spTree>
    <p:extLst>
      <p:ext uri="{BB962C8B-B14F-4D97-AF65-F5344CB8AC3E}">
        <p14:creationId xmlns:p14="http://schemas.microsoft.com/office/powerpoint/2010/main" val="4229500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0CA41-7DFB-4C7F-39EA-0716E8347EE0}"/>
              </a:ext>
            </a:extLst>
          </p:cNvPr>
          <p:cNvSpPr>
            <a:spLocks noGrp="1"/>
          </p:cNvSpPr>
          <p:nvPr>
            <p:ph type="dt" sz="half" idx="10"/>
          </p:nvPr>
        </p:nvSpPr>
        <p:spPr/>
        <p:txBody>
          <a:bodyPr/>
          <a:lstStyle/>
          <a:p>
            <a:r>
              <a:rPr lang="en-US"/>
              <a:t>8/06/20XX</a:t>
            </a:r>
            <a:endParaRPr lang="en-US" dirty="0"/>
          </a:p>
        </p:txBody>
      </p:sp>
      <p:sp>
        <p:nvSpPr>
          <p:cNvPr id="3" name="Footer Placeholder 2">
            <a:extLst>
              <a:ext uri="{FF2B5EF4-FFF2-40B4-BE49-F238E27FC236}">
                <a16:creationId xmlns:a16="http://schemas.microsoft.com/office/drawing/2014/main" id="{5CF3465C-7927-E31A-0A92-2DF9AC3A381B}"/>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293A9BCA-B5D4-D9D8-976B-CEADA4B3EB15}"/>
              </a:ext>
            </a:extLst>
          </p:cNvPr>
          <p:cNvSpPr>
            <a:spLocks noGrp="1"/>
          </p:cNvSpPr>
          <p:nvPr>
            <p:ph type="sldNum" sz="quarter" idx="12"/>
          </p:nvPr>
        </p:nvSpPr>
        <p:spPr/>
        <p:txBody>
          <a:bodyPr/>
          <a:lstStyle/>
          <a:p>
            <a:fld id="{A402E4C0-AD5E-4E8C-9F21-7CCE474BDCEB}" type="slidenum">
              <a:rPr lang="en-US" smtClean="0"/>
              <a:t>8</a:t>
            </a:fld>
            <a:endParaRPr lang="en-US" dirty="0"/>
          </a:p>
        </p:txBody>
      </p:sp>
    </p:spTree>
    <p:extLst>
      <p:ext uri="{BB962C8B-B14F-4D97-AF65-F5344CB8AC3E}">
        <p14:creationId xmlns:p14="http://schemas.microsoft.com/office/powerpoint/2010/main" val="3545133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0CA41-7DFB-4C7F-39EA-0716E8347EE0}"/>
              </a:ext>
            </a:extLst>
          </p:cNvPr>
          <p:cNvSpPr>
            <a:spLocks noGrp="1"/>
          </p:cNvSpPr>
          <p:nvPr>
            <p:ph type="dt" sz="half" idx="10"/>
          </p:nvPr>
        </p:nvSpPr>
        <p:spPr/>
        <p:txBody>
          <a:bodyPr/>
          <a:lstStyle/>
          <a:p>
            <a:r>
              <a:rPr lang="en-US"/>
              <a:t>8/06/20XX</a:t>
            </a:r>
            <a:endParaRPr lang="en-US" dirty="0"/>
          </a:p>
        </p:txBody>
      </p:sp>
      <p:sp>
        <p:nvSpPr>
          <p:cNvPr id="3" name="Footer Placeholder 2">
            <a:extLst>
              <a:ext uri="{FF2B5EF4-FFF2-40B4-BE49-F238E27FC236}">
                <a16:creationId xmlns:a16="http://schemas.microsoft.com/office/drawing/2014/main" id="{5CF3465C-7927-E31A-0A92-2DF9AC3A381B}"/>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293A9BCA-B5D4-D9D8-976B-CEADA4B3EB15}"/>
              </a:ext>
            </a:extLst>
          </p:cNvPr>
          <p:cNvSpPr>
            <a:spLocks noGrp="1"/>
          </p:cNvSpPr>
          <p:nvPr>
            <p:ph type="sldNum" sz="quarter" idx="12"/>
          </p:nvPr>
        </p:nvSpPr>
        <p:spPr/>
        <p:txBody>
          <a:bodyPr/>
          <a:lstStyle/>
          <a:p>
            <a:fld id="{A402E4C0-AD5E-4E8C-9F21-7CCE474BDCEB}" type="slidenum">
              <a:rPr lang="en-US" smtClean="0"/>
              <a:t>9</a:t>
            </a:fld>
            <a:endParaRPr lang="en-US" dirty="0"/>
          </a:p>
        </p:txBody>
      </p:sp>
      <p:sp>
        <p:nvSpPr>
          <p:cNvPr id="6" name="Rectangle 5">
            <a:extLst>
              <a:ext uri="{FF2B5EF4-FFF2-40B4-BE49-F238E27FC236}">
                <a16:creationId xmlns:a16="http://schemas.microsoft.com/office/drawing/2014/main" id="{24DDA222-D0CC-17A2-305C-04A50475E417}"/>
              </a:ext>
            </a:extLst>
          </p:cNvPr>
          <p:cNvSpPr/>
          <p:nvPr/>
        </p:nvSpPr>
        <p:spPr>
          <a:xfrm>
            <a:off x="968828" y="1011464"/>
            <a:ext cx="10674532" cy="53448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rgbClr val="FF0000"/>
                </a:solidFill>
                <a:highlight>
                  <a:srgbClr val="FFFF00"/>
                </a:highlight>
              </a:rPr>
              <a:t>APPROACH:</a:t>
            </a:r>
          </a:p>
          <a:p>
            <a:pPr algn="ctr"/>
            <a:r>
              <a:rPr lang="en-US" dirty="0"/>
              <a:t>FIRST PAGE:</a:t>
            </a:r>
          </a:p>
          <a:p>
            <a:pPr algn="ctr"/>
            <a:r>
              <a:rPr lang="en-US" dirty="0"/>
              <a:t>Using bootstrap , </a:t>
            </a:r>
            <a:r>
              <a:rPr lang="en-US" dirty="0" err="1"/>
              <a:t>corousel</a:t>
            </a:r>
            <a:r>
              <a:rPr lang="en-US" dirty="0"/>
              <a:t> and navigations .</a:t>
            </a:r>
          </a:p>
          <a:p>
            <a:pPr algn="ctr"/>
            <a:r>
              <a:rPr lang="en-US" dirty="0"/>
              <a:t> “START” button to reach second page by clicking on it.</a:t>
            </a:r>
          </a:p>
          <a:p>
            <a:pPr algn="ctr"/>
            <a:r>
              <a:rPr lang="en-US" dirty="0"/>
              <a:t> </a:t>
            </a:r>
          </a:p>
          <a:p>
            <a:pPr algn="ctr"/>
            <a:endParaRPr lang="en-US" dirty="0"/>
          </a:p>
          <a:p>
            <a:pPr algn="ctr"/>
            <a:r>
              <a:rPr lang="en-US" dirty="0"/>
              <a:t>SECOND PAGE:</a:t>
            </a:r>
          </a:p>
          <a:p>
            <a:pPr algn="ctr"/>
            <a:r>
              <a:rPr lang="en-US" dirty="0"/>
              <a:t>Using navbar from bootstrap.</a:t>
            </a:r>
          </a:p>
          <a:p>
            <a:pPr algn="ctr"/>
            <a:r>
              <a:rPr lang="en-US" dirty="0"/>
              <a:t>Included start button and back button.</a:t>
            </a:r>
          </a:p>
          <a:p>
            <a:pPr algn="ctr"/>
            <a:r>
              <a:rPr lang="en-US" dirty="0"/>
              <a:t>Start button to open compiler.</a:t>
            </a:r>
          </a:p>
          <a:p>
            <a:pPr algn="ctr"/>
            <a:r>
              <a:rPr lang="en-US" dirty="0"/>
              <a:t>Back button to go back towards home page.</a:t>
            </a:r>
          </a:p>
          <a:p>
            <a:pPr algn="ctr"/>
            <a:endParaRPr lang="en-US" dirty="0"/>
          </a:p>
          <a:p>
            <a:pPr algn="ctr"/>
            <a:endParaRPr lang="en-US" dirty="0"/>
          </a:p>
          <a:p>
            <a:pPr algn="ctr"/>
            <a:r>
              <a:rPr lang="en-US" dirty="0"/>
              <a:t>THIRD PAGE:</a:t>
            </a:r>
          </a:p>
          <a:p>
            <a:pPr algn="ctr"/>
            <a:r>
              <a:rPr lang="en-US" dirty="0"/>
              <a:t>The compiler takes all the input given by the user and runs it.</a:t>
            </a:r>
          </a:p>
          <a:p>
            <a:pPr algn="ctr"/>
            <a:r>
              <a:rPr lang="en-US" dirty="0"/>
              <a:t>We used HTML,CSS and java script functions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272064524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111</TotalTime>
  <Words>711</Words>
  <Application>Microsoft Office PowerPoint</Application>
  <PresentationFormat>Widescreen</PresentationFormat>
  <Paragraphs>118</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Bierstadt</vt:lpstr>
      <vt:lpstr>Calibri</vt:lpstr>
      <vt:lpstr>Courier New</vt:lpstr>
      <vt:lpstr>Posterama</vt:lpstr>
      <vt:lpstr>Posterama Bold</vt:lpstr>
      <vt:lpstr>Söhne</vt:lpstr>
      <vt:lpstr>Office Theme</vt:lpstr>
      <vt:lpstr>JAMSHACK23</vt:lpstr>
      <vt:lpstr>PowerPoint Presentation</vt:lpstr>
      <vt:lpstr>Problem</vt:lpstr>
      <vt:lpstr>Solution</vt:lpstr>
      <vt:lpstr>PowerPoint Presentation</vt:lpstr>
      <vt:lpstr>PowerPoint Presentation</vt:lpstr>
      <vt:lpstr>PowerPoint Presentation</vt:lpstr>
      <vt:lpstr>PowerPoint Presentation</vt:lpstr>
      <vt:lpstr>PowerPoint Presentation</vt:lpstr>
      <vt:lpstr>ProJECT Overview</vt:lpstr>
      <vt:lpstr>Product benefits</vt:lpstr>
      <vt:lpstr>WEBSITE LINK</vt:lpstr>
      <vt:lpstr>Meet the team</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vinay kosanam</dc:creator>
  <cp:lastModifiedBy>vinay kosanam</cp:lastModifiedBy>
  <cp:revision>5</cp:revision>
  <dcterms:created xsi:type="dcterms:W3CDTF">2023-06-17T17:01:42Z</dcterms:created>
  <dcterms:modified xsi:type="dcterms:W3CDTF">2023-06-26T12:18:18Z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